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4G Digital Menu Board" id="{87E7CEC0-AC0E-4988-90C0-94AA0AA166B6}">
          <p14:sldIdLst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9" autoAdjust="0"/>
    <p:restoredTop sz="93349" autoAdjust="0"/>
  </p:normalViewPr>
  <p:slideViewPr>
    <p:cSldViewPr snapToGrid="0" snapToObjects="1">
      <p:cViewPr varScale="1">
        <p:scale>
          <a:sx n="96" d="100"/>
          <a:sy n="96" d="100"/>
        </p:scale>
        <p:origin x="90" y="168"/>
      </p:cViewPr>
      <p:guideLst>
        <p:guide orient="horz" pos="2160"/>
        <p:guide pos="2880"/>
      </p:guideLst>
    </p:cSldViewPr>
  </p:slideViewPr>
  <p:notesTextViewPr>
    <p:cViewPr>
      <p:scale>
        <a:sx n="85" d="100"/>
        <a:sy n="8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A9501-F5E9-EE44-B2FB-C14150B32F1C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61661-3F46-8241-8794-BE438158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1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61661-3F46-8241-8794-BE438158FA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3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1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0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9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1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8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1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6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5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2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9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E44E3-0654-894F-AB6B-194CF89F2D7F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4E206-1C6F-1D4C-8CF5-60408D2DC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3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Menu table&#10;" title="Menu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9682"/>
              </p:ext>
            </p:extLst>
          </p:nvPr>
        </p:nvGraphicFramePr>
        <p:xfrm>
          <a:off x="440267" y="1169623"/>
          <a:ext cx="8297332" cy="39305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9406"/>
                <a:gridCol w="4519127"/>
                <a:gridCol w="1828799"/>
              </a:tblGrid>
              <a:tr h="489148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60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Blackened Fish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Add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price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Caribbean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Chicken Breast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Red Beans with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Rice 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Herbed Green Beans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37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Cauliflower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Combo 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30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Shrimp Jambalaya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91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Oven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Browned Potatoes 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 descr="Red Stop Sign" title="Red Stop Sig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430" y="4508995"/>
            <a:ext cx="381015" cy="381015"/>
          </a:xfrm>
          <a:prstGeom prst="rect">
            <a:avLst/>
          </a:prstGeom>
        </p:spPr>
      </p:pic>
      <p:pic>
        <p:nvPicPr>
          <p:cNvPr id="6" name="Picture 5" descr="Yellow Yield Sign" title="Yellow Yield Sig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31430" y="4069984"/>
            <a:ext cx="381015" cy="381015"/>
          </a:xfrm>
          <a:prstGeom prst="rect">
            <a:avLst/>
          </a:prstGeom>
        </p:spPr>
      </p:pic>
      <p:pic>
        <p:nvPicPr>
          <p:cNvPr id="7" name="Picture 6" descr="Green Check Mark" title="Green Check Mark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58" y="1787607"/>
            <a:ext cx="397179" cy="381015"/>
          </a:xfrm>
          <a:prstGeom prst="rect">
            <a:avLst/>
          </a:prstGeom>
        </p:spPr>
      </p:pic>
      <p:pic>
        <p:nvPicPr>
          <p:cNvPr id="8" name="Picture 7" descr="Green Check Mark" title="Green Check Mark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58" y="2243770"/>
            <a:ext cx="397179" cy="381015"/>
          </a:xfrm>
          <a:prstGeom prst="rect">
            <a:avLst/>
          </a:prstGeom>
        </p:spPr>
      </p:pic>
      <p:pic>
        <p:nvPicPr>
          <p:cNvPr id="9" name="Picture 8" descr="Green Check Mark" title="Green Check Mark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58" y="2705117"/>
            <a:ext cx="397179" cy="381015"/>
          </a:xfrm>
          <a:prstGeom prst="rect">
            <a:avLst/>
          </a:prstGeom>
        </p:spPr>
      </p:pic>
      <p:pic>
        <p:nvPicPr>
          <p:cNvPr id="10" name="Picture 9" descr="Green Check Mark" title="Green Check Mark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58" y="3166464"/>
            <a:ext cx="397179" cy="381015"/>
          </a:xfrm>
          <a:prstGeom prst="rect">
            <a:avLst/>
          </a:prstGeom>
        </p:spPr>
      </p:pic>
      <p:pic>
        <p:nvPicPr>
          <p:cNvPr id="11" name="Picture 10" descr="Green Check Mark" title="Green Check Mark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58" y="3607077"/>
            <a:ext cx="397179" cy="381015"/>
          </a:xfrm>
          <a:prstGeom prst="rect">
            <a:avLst/>
          </a:prstGeom>
        </p:spPr>
      </p:pic>
      <p:sp>
        <p:nvSpPr>
          <p:cNvPr id="12" name="Rounded Rectangle 11" descr="Dining facility logo placeholder" title="Dining facility logo placeholder"/>
          <p:cNvSpPr/>
          <p:nvPr/>
        </p:nvSpPr>
        <p:spPr>
          <a:xfrm>
            <a:off x="7577815" y="26643"/>
            <a:ext cx="1132314" cy="10186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Calibri"/>
              </a:rPr>
              <a:t>dining facility or installation logo</a:t>
            </a:r>
          </a:p>
        </p:txBody>
      </p:sp>
      <p:pic>
        <p:nvPicPr>
          <p:cNvPr id="3" name="Picture 2" descr="High Sodium Icon" title="High Sodium Ico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83" y="2637201"/>
            <a:ext cx="295780" cy="529263"/>
          </a:xfrm>
          <a:prstGeom prst="rect">
            <a:avLst/>
          </a:prstGeom>
        </p:spPr>
      </p:pic>
      <p:pic>
        <p:nvPicPr>
          <p:cNvPr id="13" name="Picture 12" descr="Moderate Sodium Icon" title="Moderate Sodium Ico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67" y="2168622"/>
            <a:ext cx="281796" cy="517186"/>
          </a:xfrm>
          <a:prstGeom prst="rect">
            <a:avLst/>
          </a:prstGeom>
        </p:spPr>
      </p:pic>
      <p:pic>
        <p:nvPicPr>
          <p:cNvPr id="14" name="Picture 13" descr="Low Sodium Icon" title="Low Sodium Ico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51" y="1712459"/>
            <a:ext cx="245112" cy="456163"/>
          </a:xfrm>
          <a:prstGeom prst="rect">
            <a:avLst/>
          </a:prstGeom>
        </p:spPr>
      </p:pic>
      <p:pic>
        <p:nvPicPr>
          <p:cNvPr id="15" name="Picture 14" descr="High Sodium Icon" title="High Sodium Ico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67" y="3607077"/>
            <a:ext cx="281796" cy="504241"/>
          </a:xfrm>
          <a:prstGeom prst="rect">
            <a:avLst/>
          </a:prstGeom>
        </p:spPr>
      </p:pic>
      <p:pic>
        <p:nvPicPr>
          <p:cNvPr id="16" name="Picture 15" descr="High Sodium Icon" title="High Sodium Ico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83" y="4069984"/>
            <a:ext cx="295780" cy="529263"/>
          </a:xfrm>
          <a:prstGeom prst="rect">
            <a:avLst/>
          </a:prstGeom>
        </p:spPr>
      </p:pic>
      <p:pic>
        <p:nvPicPr>
          <p:cNvPr id="17" name="Picture 16" descr="High Sodium Icon" title="High Sodium Ico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545" y="4560910"/>
            <a:ext cx="295780" cy="529263"/>
          </a:xfrm>
          <a:prstGeom prst="rect">
            <a:avLst/>
          </a:prstGeom>
        </p:spPr>
      </p:pic>
      <p:pic>
        <p:nvPicPr>
          <p:cNvPr id="18" name="Picture 17" descr="High Sodium Icon" title="High Sodium Ico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483" y="3103499"/>
            <a:ext cx="295780" cy="529263"/>
          </a:xfrm>
          <a:prstGeom prst="rect">
            <a:avLst/>
          </a:prstGeom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88844" y="2838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 name of serving station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3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gh Sodium Icon " title="High Sodium Icon 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355" y="3367644"/>
            <a:ext cx="673581" cy="1309834"/>
          </a:xfrm>
          <a:prstGeom prst="rect">
            <a:avLst/>
          </a:prstGeom>
        </p:spPr>
      </p:pic>
      <p:pic>
        <p:nvPicPr>
          <p:cNvPr id="3" name="Picture 2" descr="Moderate Sodium Icon" title="Moderate Sodium Ic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728" y="3339677"/>
            <a:ext cx="728919" cy="1337801"/>
          </a:xfrm>
          <a:prstGeom prst="rect">
            <a:avLst/>
          </a:prstGeom>
        </p:spPr>
      </p:pic>
      <p:pic>
        <p:nvPicPr>
          <p:cNvPr id="6" name="Picture 5" descr="Low Sodium Icon" title="Low Sodium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542" y="3333527"/>
            <a:ext cx="698470" cy="1299882"/>
          </a:xfrm>
          <a:prstGeom prst="rect">
            <a:avLst/>
          </a:prstGeom>
        </p:spPr>
      </p:pic>
      <p:pic>
        <p:nvPicPr>
          <p:cNvPr id="7" name="Picture 6" descr="Green Check Mark" title="Green Check Mark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79" y="3339677"/>
            <a:ext cx="671103" cy="64379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Reference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Color code symbols for use with digital menus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Sodium code symbols for use with digital menus</a:t>
            </a:r>
          </a:p>
          <a:p>
            <a:endParaRPr lang="en-US" dirty="0"/>
          </a:p>
        </p:txBody>
      </p:sp>
      <p:pic>
        <p:nvPicPr>
          <p:cNvPr id="10" name="Picture 9" descr="Yellow Yield Sign" title="Yellow Yield Sig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10723" y="3315674"/>
            <a:ext cx="681939" cy="681939"/>
          </a:xfrm>
          <a:prstGeom prst="rect">
            <a:avLst/>
          </a:prstGeom>
        </p:spPr>
      </p:pic>
      <p:pic>
        <p:nvPicPr>
          <p:cNvPr id="11" name="Picture 10" descr="Red Stop Sign" title="Red Stop Sig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399" y="3339677"/>
            <a:ext cx="681938" cy="681938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170037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6585</TotalTime>
  <Words>50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Insert name of serving station </vt:lpstr>
      <vt:lpstr>For Reference</vt:lpstr>
    </vt:vector>
  </TitlesOfParts>
  <Company>USUHS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G4G Digital Menu Board BLANK</dc:title>
  <dc:creator>Katie  Kirkpatrick</dc:creator>
  <cp:keywords>G4G, Go For Green, Menu Board, Digital</cp:keywords>
  <cp:lastModifiedBy>Van Arsdale [Contractor], Stephanie</cp:lastModifiedBy>
  <cp:revision>75</cp:revision>
  <dcterms:created xsi:type="dcterms:W3CDTF">2016-06-10T18:53:40Z</dcterms:created>
  <dcterms:modified xsi:type="dcterms:W3CDTF">2017-07-06T15:25:36Z</dcterms:modified>
</cp:coreProperties>
</file>