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8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472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629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230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24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20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161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688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917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49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812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990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E44E3-0654-894F-AB6B-194CF89F2D7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4E206-1C6F-1D4C-8CF5-60408D2DC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274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jpg"/><Relationship Id="rId7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728392"/>
              </p:ext>
            </p:extLst>
          </p:nvPr>
        </p:nvGraphicFramePr>
        <p:xfrm>
          <a:off x="440267" y="1151464"/>
          <a:ext cx="8263466" cy="41317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4291"/>
                <a:gridCol w="6359175"/>
              </a:tblGrid>
              <a:tr h="516467"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Grilled Chicken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Sandwich</a:t>
                      </a:r>
                      <a:r>
                        <a:rPr lang="en-US" sz="2400" b="1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</a:rPr>
                        <a:t>                         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Add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price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Veggie Burger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Sautéed</a:t>
                      </a:r>
                      <a:r>
                        <a:rPr lang="en-US" sz="2400" b="1" baseline="0" dirty="0" smtClean="0"/>
                        <a:t> Veggies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Baked</a:t>
                      </a:r>
                      <a:r>
                        <a:rPr lang="en-US" sz="2400" b="1" baseline="0" dirty="0" smtClean="0"/>
                        <a:t> Sweet Potato Fries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Hamburger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Cheeseburger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Grilled Cheese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6467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French Fries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Yellow yield symbol" title="Yellow yield symbo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1430" y="3301529"/>
            <a:ext cx="381015" cy="381015"/>
          </a:xfrm>
          <a:prstGeom prst="rect">
            <a:avLst/>
          </a:prstGeom>
        </p:spPr>
      </p:pic>
      <p:pic>
        <p:nvPicPr>
          <p:cNvPr id="7" name="Picture 6" descr="Green check mark symbol" title="Green check mark symbo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58" y="1222563"/>
            <a:ext cx="397179" cy="381015"/>
          </a:xfrm>
          <a:prstGeom prst="rect">
            <a:avLst/>
          </a:prstGeom>
        </p:spPr>
      </p:pic>
      <p:pic>
        <p:nvPicPr>
          <p:cNvPr id="8" name="Picture 7" descr="Green check mark symbol" title="Green check mark symbo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58" y="1751407"/>
            <a:ext cx="397179" cy="381015"/>
          </a:xfrm>
          <a:prstGeom prst="rect">
            <a:avLst/>
          </a:prstGeom>
        </p:spPr>
      </p:pic>
      <p:pic>
        <p:nvPicPr>
          <p:cNvPr id="9" name="Picture 8" descr="Green check mark symbol" title="Green check mark symbo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58" y="2267971"/>
            <a:ext cx="397179" cy="381015"/>
          </a:xfrm>
          <a:prstGeom prst="rect">
            <a:avLst/>
          </a:prstGeom>
        </p:spPr>
      </p:pic>
      <p:pic>
        <p:nvPicPr>
          <p:cNvPr id="10" name="Picture 9" descr="Green check mark symbol" title="Green check mark symbo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58" y="2785449"/>
            <a:ext cx="397179" cy="381015"/>
          </a:xfrm>
          <a:prstGeom prst="rect">
            <a:avLst/>
          </a:prstGeom>
        </p:spPr>
      </p:pic>
      <p:sp>
        <p:nvSpPr>
          <p:cNvPr id="14" name="Rounded Rectangle 13" descr="Installation logo placeholder" title="Installation logo placeholder"/>
          <p:cNvSpPr/>
          <p:nvPr/>
        </p:nvSpPr>
        <p:spPr>
          <a:xfrm>
            <a:off x="7577815" y="26643"/>
            <a:ext cx="1132314" cy="10186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Calibri"/>
              </a:rPr>
              <a:t>dining facility or installation logo</a:t>
            </a:r>
          </a:p>
        </p:txBody>
      </p:sp>
      <p:pic>
        <p:nvPicPr>
          <p:cNvPr id="15" name="Picture 14" descr="Red stop symbol" title="Red stop symbo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430" y="4821898"/>
            <a:ext cx="381015" cy="38101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</p:pic>
      <p:pic>
        <p:nvPicPr>
          <p:cNvPr id="16" name="Picture 15" descr="Red stop symbol" title="Red stop symbo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430" y="4311130"/>
            <a:ext cx="381015" cy="38101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</p:pic>
      <p:pic>
        <p:nvPicPr>
          <p:cNvPr id="17" name="Picture 16" descr="Red stop symbol" title="Red stop symbo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430" y="3800360"/>
            <a:ext cx="381015" cy="38101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</p:pic>
      <p:pic>
        <p:nvPicPr>
          <p:cNvPr id="18" name="Picture 17" descr="High Sodium Symbol" title="High Sodium Symbol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73" y="4835616"/>
            <a:ext cx="175049" cy="340399"/>
          </a:xfrm>
          <a:prstGeom prst="rect">
            <a:avLst/>
          </a:prstGeom>
        </p:spPr>
      </p:pic>
      <p:pic>
        <p:nvPicPr>
          <p:cNvPr id="19" name="Picture 18" descr="Low Sodium Symbol" title="Low Sodium Symbol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73" y="1236443"/>
            <a:ext cx="177695" cy="330698"/>
          </a:xfrm>
          <a:prstGeom prst="rect">
            <a:avLst/>
          </a:prstGeom>
        </p:spPr>
      </p:pic>
      <p:pic>
        <p:nvPicPr>
          <p:cNvPr id="20" name="Picture 19" descr="Moderate Sodium Symbol" title="Moderate Sodium Symbol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73" y="1751407"/>
            <a:ext cx="184750" cy="339076"/>
          </a:xfrm>
          <a:prstGeom prst="rect">
            <a:avLst/>
          </a:prstGeom>
        </p:spPr>
      </p:pic>
      <p:pic>
        <p:nvPicPr>
          <p:cNvPr id="21" name="Picture 20" descr="Moderate Sodium Symbol" title="Moderate Sodium Symbol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73" y="2806269"/>
            <a:ext cx="184750" cy="339076"/>
          </a:xfrm>
          <a:prstGeom prst="rect">
            <a:avLst/>
          </a:prstGeom>
        </p:spPr>
      </p:pic>
      <p:pic>
        <p:nvPicPr>
          <p:cNvPr id="22" name="Picture 21" descr="Moderate Sodium Symbol" title="Moderate Sodium Symbol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73" y="3807984"/>
            <a:ext cx="184750" cy="339076"/>
          </a:xfrm>
          <a:prstGeom prst="rect">
            <a:avLst/>
          </a:prstGeom>
        </p:spPr>
      </p:pic>
      <p:pic>
        <p:nvPicPr>
          <p:cNvPr id="24" name="Picture 23" descr="Low Sodium Symbol" title="Low Sodium Symbol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73" y="2288791"/>
            <a:ext cx="177695" cy="330698"/>
          </a:xfrm>
          <a:prstGeom prst="rect">
            <a:avLst/>
          </a:prstGeom>
        </p:spPr>
      </p:pic>
      <p:pic>
        <p:nvPicPr>
          <p:cNvPr id="25" name="Picture 24" descr="Low Sodium Symbol" title="Low Sodium Symbol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73" y="3315409"/>
            <a:ext cx="177695" cy="330698"/>
          </a:xfrm>
          <a:prstGeom prst="rect">
            <a:avLst/>
          </a:prstGeom>
        </p:spPr>
      </p:pic>
      <p:pic>
        <p:nvPicPr>
          <p:cNvPr id="26" name="Picture 25" descr="Moderate Sodium Symbol" title="Moderate Sodium Symbol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73" y="4325010"/>
            <a:ext cx="184750" cy="33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gh sodium symbol" title="High sodium symbo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355" y="3367644"/>
            <a:ext cx="673581" cy="1309834"/>
          </a:xfrm>
          <a:prstGeom prst="rect">
            <a:avLst/>
          </a:prstGeom>
        </p:spPr>
      </p:pic>
      <p:pic>
        <p:nvPicPr>
          <p:cNvPr id="3" name="Picture 2" descr="Moderate sodium symbol" title="Moderate sodium symbo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728" y="3339677"/>
            <a:ext cx="728919" cy="1337801"/>
          </a:xfrm>
          <a:prstGeom prst="rect">
            <a:avLst/>
          </a:prstGeom>
        </p:spPr>
      </p:pic>
      <p:pic>
        <p:nvPicPr>
          <p:cNvPr id="6" name="Picture 5" descr="Low sodium symbol" title="Low sodium symbol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542" y="3333527"/>
            <a:ext cx="698470" cy="1299882"/>
          </a:xfrm>
          <a:prstGeom prst="rect">
            <a:avLst/>
          </a:prstGeom>
        </p:spPr>
      </p:pic>
      <p:pic>
        <p:nvPicPr>
          <p:cNvPr id="7" name="Picture 6" descr="Green check mark symbol" title="Green check mark symbo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79" y="3339677"/>
            <a:ext cx="671103" cy="6437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Reference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Color </a:t>
            </a:r>
            <a:r>
              <a:rPr lang="en-US" dirty="0" smtClean="0"/>
              <a:t>code symbols </a:t>
            </a:r>
            <a:r>
              <a:rPr lang="en-US" dirty="0"/>
              <a:t>for use with digital </a:t>
            </a:r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Sodiu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en-US" dirty="0"/>
              <a:t>code symbols for use with digital menus</a:t>
            </a:r>
          </a:p>
          <a:p>
            <a:endParaRPr lang="en-US" dirty="0"/>
          </a:p>
        </p:txBody>
      </p:sp>
      <p:pic>
        <p:nvPicPr>
          <p:cNvPr id="10" name="Picture 9" descr="Yellow yield symbol" title="Yellow yield symbol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10723" y="3315674"/>
            <a:ext cx="681939" cy="681939"/>
          </a:xfrm>
          <a:prstGeom prst="rect">
            <a:avLst/>
          </a:prstGeom>
        </p:spPr>
      </p:pic>
      <p:pic>
        <p:nvPicPr>
          <p:cNvPr id="11" name="Picture 10" descr="Red stop symbol" title="Red stop symbol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399" y="3339677"/>
            <a:ext cx="681938" cy="681938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1857292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For Reference</vt:lpstr>
    </vt:vector>
  </TitlesOfParts>
  <Company>USUHS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 Kirkpatrick</dc:creator>
  <cp:lastModifiedBy>Van Arsdale [Contractor], Stephanie</cp:lastModifiedBy>
  <cp:revision>4</cp:revision>
  <dcterms:created xsi:type="dcterms:W3CDTF">2016-10-03T17:46:22Z</dcterms:created>
  <dcterms:modified xsi:type="dcterms:W3CDTF">2017-05-18T18:46:44Z</dcterms:modified>
</cp:coreProperties>
</file>